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5"/>
  </p:notesMasterIdLst>
  <p:sldIdLst>
    <p:sldId id="267" r:id="rId4"/>
    <p:sldId id="262" r:id="rId5"/>
    <p:sldId id="263" r:id="rId6"/>
    <p:sldId id="269" r:id="rId7"/>
    <p:sldId id="270" r:id="rId8"/>
    <p:sldId id="274" r:id="rId9"/>
    <p:sldId id="271" r:id="rId10"/>
    <p:sldId id="272" r:id="rId11"/>
    <p:sldId id="273" r:id="rId12"/>
    <p:sldId id="275" r:id="rId13"/>
    <p:sldId id="268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SamsungOne 450C" panose="020B0506030303020204" pitchFamily="34" charset="0"/>
      <p:regular r:id="rId20"/>
    </p:embeddedFont>
    <p:embeddedFont>
      <p:font typeface="SamsungOne 800C" panose="020B0906030303020204" pitchFamily="34" charset="0"/>
      <p:bold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03.06.2021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03.06.2021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77EB9C1-68A1-3E46-8C4D-0DA2E7F76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71BF9D0-E995-534E-8A89-227EF48E4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1CF4387-10CC-FB49-BCDA-C74FD0E70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 и перспектива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ACD666-853F-6349-8BD8-05CB160583B4}"/>
              </a:ext>
            </a:extLst>
          </p:cNvPr>
          <p:cNvSpPr txBox="1"/>
          <p:nvPr/>
        </p:nvSpPr>
        <p:spPr>
          <a:xfrm>
            <a:off x="1036604" y="1456267"/>
            <a:ext cx="8660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Благодаря </a:t>
            </a:r>
            <a:r>
              <a:rPr lang="en-US" dirty="0">
                <a:solidFill>
                  <a:schemeClr val="tx2"/>
                </a:solidFill>
              </a:rPr>
              <a:t>IT-</a:t>
            </a:r>
            <a:r>
              <a:rPr lang="ru-RU" dirty="0">
                <a:solidFill>
                  <a:schemeClr val="tx2"/>
                </a:solidFill>
              </a:rPr>
              <a:t>школе </a:t>
            </a:r>
            <a:r>
              <a:rPr lang="en-US" dirty="0">
                <a:solidFill>
                  <a:schemeClr val="tx2"/>
                </a:solidFill>
              </a:rPr>
              <a:t>SAMSUNG </a:t>
            </a:r>
            <a:r>
              <a:rPr lang="ru-RU" dirty="0">
                <a:solidFill>
                  <a:schemeClr val="tx2"/>
                </a:solidFill>
              </a:rPr>
              <a:t>и нашему наставнику Денису Анатольевичу </a:t>
            </a:r>
          </a:p>
          <a:p>
            <a:r>
              <a:rPr lang="ru-RU" dirty="0">
                <a:solidFill>
                  <a:schemeClr val="tx2"/>
                </a:solidFill>
              </a:rPr>
              <a:t>мне удалось создать </a:t>
            </a:r>
            <a:r>
              <a:rPr lang="ru-RU" dirty="0">
                <a:solidFill>
                  <a:schemeClr val="tx2"/>
                </a:solidFill>
                <a:highlight>
                  <a:srgbClr val="FFFF00"/>
                </a:highlight>
              </a:rPr>
              <a:t>собственное приложение</a:t>
            </a:r>
            <a:r>
              <a:rPr lang="ru-RU" dirty="0">
                <a:solidFill>
                  <a:schemeClr val="tx2"/>
                </a:solidFill>
              </a:rPr>
              <a:t>. Оно во многом соответствует задуманному.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D743DE-604D-274F-A96E-37CCF43BFD0F}"/>
              </a:ext>
            </a:extLst>
          </p:cNvPr>
          <p:cNvSpPr txBox="1"/>
          <p:nvPr/>
        </p:nvSpPr>
        <p:spPr>
          <a:xfrm>
            <a:off x="1112489" y="3115734"/>
            <a:ext cx="742222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tx2"/>
                </a:solidFill>
              </a:rPr>
              <a:t>Перспективы:</a:t>
            </a:r>
          </a:p>
          <a:p>
            <a:endParaRPr lang="ru-RU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chemeClr val="tx2"/>
                </a:solidFill>
              </a:rPr>
              <a:t>Добавить функцию напоминаний и планирования визитов в клинику</a:t>
            </a:r>
          </a:p>
          <a:p>
            <a:pPr marL="285750" indent="-285750">
              <a:buFontTx/>
              <a:buChar char="-"/>
            </a:pPr>
            <a:endParaRPr lang="ru-RU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chemeClr val="tx2"/>
                </a:solidFill>
              </a:rPr>
              <a:t>Добавить отбеливание зубов в формате видео</a:t>
            </a:r>
          </a:p>
          <a:p>
            <a:pPr marL="285750" indent="-285750">
              <a:buFontTx/>
              <a:buChar char="-"/>
            </a:pPr>
            <a:endParaRPr lang="ru-RU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chemeClr val="tx2"/>
                </a:solidFill>
              </a:rPr>
              <a:t>Осуществить функцию добавления пользователям нескольких «ртов»</a:t>
            </a:r>
          </a:p>
          <a:p>
            <a:endParaRPr lang="ru-RU" dirty="0">
              <a:solidFill>
                <a:schemeClr val="tx2"/>
              </a:solidFill>
            </a:endParaRPr>
          </a:p>
          <a:p>
            <a:r>
              <a:rPr lang="ru-RU" dirty="0">
                <a:solidFill>
                  <a:schemeClr val="tx2"/>
                </a:solidFill>
              </a:rPr>
              <a:t>И многое другое!..</a:t>
            </a:r>
          </a:p>
        </p:txBody>
      </p:sp>
    </p:spTree>
    <p:extLst>
      <p:ext uri="{BB962C8B-B14F-4D97-AF65-F5344CB8AC3E}">
        <p14:creationId xmlns:p14="http://schemas.microsoft.com/office/powerpoint/2010/main" val="1171551408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DENTAL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Приложение для ваших зубов!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03.06.2021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03.06.2021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/>
              <a:t>Актуальность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706940-DF56-9B4F-A415-A8C9D5BEAF00}"/>
              </a:ext>
            </a:extLst>
          </p:cNvPr>
          <p:cNvSpPr txBox="1"/>
          <p:nvPr/>
        </p:nvSpPr>
        <p:spPr>
          <a:xfrm>
            <a:off x="1061156" y="1108036"/>
            <a:ext cx="5599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tx2"/>
                </a:solidFill>
              </a:rPr>
              <a:t>Важность </a:t>
            </a:r>
            <a:r>
              <a:rPr lang="ru-RU" sz="2000" dirty="0">
                <a:solidFill>
                  <a:schemeClr val="tx2"/>
                </a:solidFill>
                <a:highlight>
                  <a:srgbClr val="FFFF00"/>
                </a:highlight>
              </a:rPr>
              <a:t>ЗДОРОВЬЯ</a:t>
            </a:r>
            <a:r>
              <a:rPr lang="ru-RU" sz="2000" dirty="0">
                <a:solidFill>
                  <a:schemeClr val="tx2"/>
                </a:solidFill>
              </a:rPr>
              <a:t> зубов сложно переоценить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284216-2545-8045-B58D-0E9DC90264B3}"/>
              </a:ext>
            </a:extLst>
          </p:cNvPr>
          <p:cNvSpPr txBox="1"/>
          <p:nvPr/>
        </p:nvSpPr>
        <p:spPr>
          <a:xfrm>
            <a:off x="1207911" y="22803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C1BC5A-61C8-A247-832E-8B906DDBAFA3}"/>
              </a:ext>
            </a:extLst>
          </p:cNvPr>
          <p:cNvSpPr txBox="1"/>
          <p:nvPr/>
        </p:nvSpPr>
        <p:spPr>
          <a:xfrm>
            <a:off x="1061156" y="1742496"/>
            <a:ext cx="94388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2"/>
                </a:solidFill>
              </a:rPr>
              <a:t>НО подавляющее большинство людей </a:t>
            </a:r>
            <a:r>
              <a:rPr lang="ru-RU" sz="2000" dirty="0">
                <a:solidFill>
                  <a:schemeClr val="tx2"/>
                </a:solidFill>
                <a:highlight>
                  <a:srgbClr val="FFFF00"/>
                </a:highlight>
              </a:rPr>
              <a:t>не уделяют своим зубам должного внимания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087F805-90C5-994B-A8A4-7285A4BA2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707" y="2507706"/>
            <a:ext cx="5762585" cy="3846286"/>
          </a:xfrm>
          <a:prstGeom prst="rect">
            <a:avLst/>
          </a:prstGeom>
        </p:spPr>
      </p:pic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97694504-C5C1-0E42-BACE-C873F43D6D55}"/>
              </a:ext>
            </a:extLst>
          </p:cNvPr>
          <p:cNvCxnSpPr>
            <a:cxnSpLocks/>
          </p:cNvCxnSpPr>
          <p:nvPr/>
        </p:nvCxnSpPr>
        <p:spPr>
          <a:xfrm>
            <a:off x="1061156" y="1652184"/>
            <a:ext cx="817315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D463F8A-FBC8-DB4C-8B24-BD4A2A919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E54D7CE-E6D9-7B4C-A552-6188F327E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4CC5907-31C6-374A-AB20-415976FEC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8992"/>
            <a:ext cx="9257907" cy="690677"/>
          </a:xfrm>
        </p:spPr>
        <p:txBody>
          <a:bodyPr/>
          <a:lstStyle/>
          <a:p>
            <a:r>
              <a:rPr lang="ru-RU" dirty="0"/>
              <a:t>Основные классы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18AA5F7-3729-5243-B8CE-ED496E0D8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431" y="903610"/>
            <a:ext cx="4953138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085150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63766B2-6049-FA42-B53C-80FC96880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24F4774-FA6A-6246-ADFE-641E81BA2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255097DE-9F3E-5D4F-B13F-22BB1AD56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Инструменты разработки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520C7A7-0A9E-D943-A437-5F07E746F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685" y="1046465"/>
            <a:ext cx="3336229" cy="175152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31F6DA3-D0B6-6E46-AFE3-47D8038D4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174" y="2219121"/>
            <a:ext cx="4052711" cy="183638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208A21E-2877-DE46-8B80-0CA5DAC88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377" y="1471480"/>
            <a:ext cx="3153383" cy="554151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7E943F4-EAAA-F349-86D7-915F3F0BC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7885" y="5257384"/>
            <a:ext cx="2980434" cy="554151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F62B7BB-AD7D-F44F-84F9-728AC74E9D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3674" y="3774809"/>
            <a:ext cx="4568708" cy="286305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DDE7600-DFAD-B84D-BDB2-1C6BFB1434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3800" y="2441310"/>
            <a:ext cx="6350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68750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NTAL_VID" descr="DENTAL_VID">
            <a:hlinkClick r:id="" action="ppaction://media"/>
            <a:extLst>
              <a:ext uri="{FF2B5EF4-FFF2-40B4-BE49-F238E27FC236}">
                <a16:creationId xmlns:a16="http://schemas.microsoft.com/office/drawing/2014/main" id="{6B6CEB4D-1FE6-C24B-A833-3A19EB71DA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31582" y="0"/>
            <a:ext cx="32289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9766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8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666F69B-96A6-D943-923C-923A02B81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299" y="361950"/>
            <a:ext cx="3835400" cy="61341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A994C5-D4A2-4446-83DF-622BE8E78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699" y="361950"/>
            <a:ext cx="37211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76912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474BFEB-7D56-8442-85D1-932FEB44A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899" y="1484589"/>
            <a:ext cx="5804496" cy="388882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F79FBD3-0363-AC47-A7E5-2DF62D1C9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05" y="1484589"/>
            <a:ext cx="5794728" cy="388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07404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E7964BF-0672-4949-AB45-EC570E91A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800" y="527050"/>
            <a:ext cx="3759200" cy="58039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60FF7A-D920-3644-A298-A1F9A8BD0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527050"/>
            <a:ext cx="3771900" cy="580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607837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88</Words>
  <Application>Microsoft Macintosh PowerPoint</Application>
  <PresentationFormat>Широкоэкранный</PresentationFormat>
  <Paragraphs>29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SamsungOne 800C</vt:lpstr>
      <vt:lpstr>Calibri</vt:lpstr>
      <vt:lpstr>SamsungOne 450C</vt:lpstr>
      <vt:lpstr>Arial</vt:lpstr>
      <vt:lpstr>Samsung IT School White</vt:lpstr>
      <vt:lpstr>Samsung IT School En</vt:lpstr>
      <vt:lpstr>Samsung IT School White En</vt:lpstr>
      <vt:lpstr>Презентация PowerPoint</vt:lpstr>
      <vt:lpstr>DENTAL</vt:lpstr>
      <vt:lpstr>Актуальность</vt:lpstr>
      <vt:lpstr>Основные классы</vt:lpstr>
      <vt:lpstr>Инструменты разработки</vt:lpstr>
      <vt:lpstr>Презентация PowerPoint</vt:lpstr>
      <vt:lpstr>Презентация PowerPoint</vt:lpstr>
      <vt:lpstr>Презентация PowerPoint</vt:lpstr>
      <vt:lpstr>Презентация PowerPoint</vt:lpstr>
      <vt:lpstr>Выводы и перспектива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Саша Цыбина</cp:lastModifiedBy>
  <cp:revision>46</cp:revision>
  <dcterms:created xsi:type="dcterms:W3CDTF">2020-05-25T08:37:09Z</dcterms:created>
  <dcterms:modified xsi:type="dcterms:W3CDTF">2021-06-03T12:55:18Z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